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sem Título" id="{8BFBEE2A-1601-4E2D-ACEE-4205166167C6}">
          <p14:sldIdLst>
            <p14:sldId id="2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>
        <p:scale>
          <a:sx n="20" d="100"/>
          <a:sy n="20" d="100"/>
        </p:scale>
        <p:origin x="-2016" y="-96"/>
      </p:cViewPr>
      <p:guideLst>
        <p:guide orient="horz" pos="13608"/>
        <p:guide pos="10206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4B25-AA77-4FAE-BA9C-F6041A288035}" type="datetimeFigureOut">
              <a:rPr lang="pt-BR" smtClean="0"/>
              <a:t>23/07/2015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FC50E-E6A9-47AD-B2E6-E0796C7699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734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4B25-AA77-4FAE-BA9C-F6041A288035}" type="datetimeFigureOut">
              <a:rPr lang="pt-BR" smtClean="0"/>
              <a:t>23/07/2015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FC50E-E6A9-47AD-B2E6-E0796C7699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839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4B25-AA77-4FAE-BA9C-F6041A288035}" type="datetimeFigureOut">
              <a:rPr lang="pt-BR" smtClean="0"/>
              <a:t>23/07/2015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FC50E-E6A9-47AD-B2E6-E0796C7699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155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4B25-AA77-4FAE-BA9C-F6041A288035}" type="datetimeFigureOut">
              <a:rPr lang="pt-BR" smtClean="0"/>
              <a:t>23/07/2015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FC50E-E6A9-47AD-B2E6-E0796C7699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6269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4B25-AA77-4FAE-BA9C-F6041A288035}" type="datetimeFigureOut">
              <a:rPr lang="pt-BR" smtClean="0"/>
              <a:t>23/07/2015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FC50E-E6A9-47AD-B2E6-E0796C7699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1307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4B25-AA77-4FAE-BA9C-F6041A288035}" type="datetimeFigureOut">
              <a:rPr lang="pt-BR" smtClean="0"/>
              <a:t>23/07/2015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FC50E-E6A9-47AD-B2E6-E0796C7699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0803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4B25-AA77-4FAE-BA9C-F6041A288035}" type="datetimeFigureOut">
              <a:rPr lang="pt-BR" smtClean="0"/>
              <a:t>23/07/2015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FC50E-E6A9-47AD-B2E6-E0796C7699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77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4B25-AA77-4FAE-BA9C-F6041A288035}" type="datetimeFigureOut">
              <a:rPr lang="pt-BR" smtClean="0"/>
              <a:t>23/07/2015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FC50E-E6A9-47AD-B2E6-E0796C7699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8547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4B25-AA77-4FAE-BA9C-F6041A288035}" type="datetimeFigureOut">
              <a:rPr lang="pt-BR" smtClean="0"/>
              <a:t>23/07/2015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FC50E-E6A9-47AD-B2E6-E0796C7699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8350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4B25-AA77-4FAE-BA9C-F6041A288035}" type="datetimeFigureOut">
              <a:rPr lang="pt-BR" smtClean="0"/>
              <a:t>23/07/2015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FC50E-E6A9-47AD-B2E6-E0796C7699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783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34B25-AA77-4FAE-BA9C-F6041A288035}" type="datetimeFigureOut">
              <a:rPr lang="pt-BR" smtClean="0"/>
              <a:t>23/07/2015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FC50E-E6A9-47AD-B2E6-E0796C7699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2232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34B25-AA77-4FAE-BA9C-F6041A288035}" type="datetimeFigureOut">
              <a:rPr lang="pt-BR" smtClean="0"/>
              <a:t>23/07/2015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FC50E-E6A9-47AD-B2E6-E0796C7699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406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648298" y="17287524"/>
            <a:ext cx="31041443" cy="14396296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anchor="t">
            <a:normAutofit/>
          </a:bodyPr>
          <a:lstStyle/>
          <a:p>
            <a:pPr algn="just"/>
            <a:endParaRPr lang="pt-B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idx="1"/>
          </p:nvPr>
        </p:nvSpPr>
        <p:spPr>
          <a:xfrm>
            <a:off x="644531" y="6830704"/>
            <a:ext cx="15557494" cy="922738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anchor="t">
            <a:normAutofit/>
          </a:bodyPr>
          <a:lstStyle/>
          <a:p>
            <a:pPr algn="just"/>
            <a:endParaRPr lang="pt-BR" sz="44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Espaço Reservado para Conteúdo 14"/>
          <p:cNvSpPr>
            <a:spLocks noGrp="1"/>
          </p:cNvSpPr>
          <p:nvPr>
            <p:ph sz="half" idx="2"/>
          </p:nvPr>
        </p:nvSpPr>
        <p:spPr>
          <a:xfrm>
            <a:off x="644531" y="32883448"/>
            <a:ext cx="15557495" cy="9745588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pt-B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3"/>
          </p:nvPr>
        </p:nvSpPr>
        <p:spPr>
          <a:xfrm>
            <a:off x="16632042" y="6830705"/>
            <a:ext cx="15041338" cy="9227379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anchor="t">
            <a:normAutofit/>
          </a:bodyPr>
          <a:lstStyle/>
          <a:p>
            <a:pPr algn="just"/>
            <a:endParaRPr lang="pt-BR" sz="44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Espaço Reservado para Conteúdo 16"/>
          <p:cNvSpPr>
            <a:spLocks noGrp="1"/>
          </p:cNvSpPr>
          <p:nvPr>
            <p:ph sz="quarter" idx="4"/>
          </p:nvPr>
        </p:nvSpPr>
        <p:spPr>
          <a:xfrm>
            <a:off x="16667605" y="32883448"/>
            <a:ext cx="15036313" cy="9817596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pt-B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tângulo de cantos arredondados 18"/>
          <p:cNvSpPr/>
          <p:nvPr/>
        </p:nvSpPr>
        <p:spPr>
          <a:xfrm>
            <a:off x="648298" y="6136031"/>
            <a:ext cx="15580121" cy="69467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INTRODUÇÃO</a:t>
            </a:r>
            <a:endParaRPr lang="pt-B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tângulo de cantos arredondados 20"/>
          <p:cNvSpPr/>
          <p:nvPr/>
        </p:nvSpPr>
        <p:spPr>
          <a:xfrm>
            <a:off x="16632042" y="6136031"/>
            <a:ext cx="15039639" cy="69467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METODOLOGIA</a:t>
            </a:r>
            <a:endParaRPr lang="pt-B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tângulo de cantos arredondados 22"/>
          <p:cNvSpPr/>
          <p:nvPr/>
        </p:nvSpPr>
        <p:spPr>
          <a:xfrm>
            <a:off x="644531" y="16490731"/>
            <a:ext cx="31059387" cy="7967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RESULTADOS</a:t>
            </a:r>
            <a:endParaRPr lang="pt-B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tângulo de cantos arredondados 24"/>
          <p:cNvSpPr/>
          <p:nvPr/>
        </p:nvSpPr>
        <p:spPr>
          <a:xfrm>
            <a:off x="648299" y="32043859"/>
            <a:ext cx="15525926" cy="83958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CONCLUSÃO</a:t>
            </a:r>
            <a:endParaRPr lang="pt-B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tângulo de cantos arredondados 25"/>
          <p:cNvSpPr/>
          <p:nvPr/>
        </p:nvSpPr>
        <p:spPr>
          <a:xfrm>
            <a:off x="16632042" y="32043858"/>
            <a:ext cx="15039640" cy="8395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REFERÊNCIAS</a:t>
            </a:r>
            <a:endParaRPr lang="pt-BR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tângulo 36"/>
          <p:cNvSpPr/>
          <p:nvPr/>
        </p:nvSpPr>
        <p:spPr>
          <a:xfrm>
            <a:off x="1" y="-1"/>
            <a:ext cx="32404049" cy="56350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                          </a:t>
            </a:r>
          </a:p>
        </p:txBody>
      </p:sp>
      <p:sp>
        <p:nvSpPr>
          <p:cNvPr id="38" name="CaixaDeTexto 37"/>
          <p:cNvSpPr txBox="1"/>
          <p:nvPr/>
        </p:nvSpPr>
        <p:spPr>
          <a:xfrm>
            <a:off x="5227038" y="748644"/>
            <a:ext cx="218981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Título</a:t>
            </a:r>
            <a:endParaRPr lang="pt-BR" sz="8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9920957" y="2747452"/>
            <a:ext cx="126149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Autor(es)</a:t>
            </a:r>
            <a:endParaRPr lang="pt-BR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6777021" y="4248677"/>
            <a:ext cx="19010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Informação institucional e email do(s) autor(es) correspondente(s)</a:t>
            </a:r>
            <a:endParaRPr lang="pt-B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27939329" y="1386355"/>
            <a:ext cx="3552650" cy="286232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6000" dirty="0" smtClean="0">
                <a:latin typeface="Times New Roman" pitchFamily="18" charset="0"/>
                <a:cs typeface="Times New Roman" pitchFamily="18" charset="0"/>
              </a:rPr>
              <a:t>Logotipo da instituição</a:t>
            </a:r>
            <a:endParaRPr lang="pt-BR" sz="6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944" y="223595"/>
            <a:ext cx="6085836" cy="5411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 flipH="1">
            <a:off x="1" y="-70066"/>
            <a:ext cx="1015663" cy="563503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t-BR" sz="5400" b="1" dirty="0" smtClean="0">
                <a:latin typeface="Times New Roman" pitchFamily="18" charset="0"/>
                <a:cs typeface="Times New Roman" pitchFamily="18" charset="0"/>
              </a:rPr>
              <a:t> VII GEOSAÚDE</a:t>
            </a:r>
            <a:endParaRPr lang="pt-BR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1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135</TotalTime>
  <Words>25</Words>
  <Application>Microsoft Office PowerPoint</Application>
  <PresentationFormat>Personalizar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Carlos</dc:creator>
  <cp:lastModifiedBy>Carlos</cp:lastModifiedBy>
  <cp:revision>21</cp:revision>
  <dcterms:created xsi:type="dcterms:W3CDTF">2015-07-22T12:13:17Z</dcterms:created>
  <dcterms:modified xsi:type="dcterms:W3CDTF">2015-07-23T12:03:03Z</dcterms:modified>
</cp:coreProperties>
</file>