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8BFBEE2A-1601-4E2D-ACEE-4205166167C6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8EF6"/>
    <a:srgbClr val="5D91F9"/>
    <a:srgbClr val="5189F9"/>
    <a:srgbClr val="6194F9"/>
    <a:srgbClr val="6395F9"/>
    <a:srgbClr val="5289F8"/>
    <a:srgbClr val="4E87F8"/>
    <a:srgbClr val="6F9DF9"/>
    <a:srgbClr val="86ADFA"/>
    <a:srgbClr val="598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20" d="100"/>
          <a:sy n="20" d="100"/>
        </p:scale>
        <p:origin x="-2016" y="-7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34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83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5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26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30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80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7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54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35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83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23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06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48298" y="17287524"/>
            <a:ext cx="31041443" cy="1439629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t">
            <a:normAutofit/>
          </a:bodyPr>
          <a:lstStyle/>
          <a:p>
            <a:pPr algn="just"/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idx="1"/>
          </p:nvPr>
        </p:nvSpPr>
        <p:spPr>
          <a:xfrm>
            <a:off x="644531" y="6830704"/>
            <a:ext cx="15557494" cy="922738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t">
            <a:normAutofit/>
          </a:bodyPr>
          <a:lstStyle/>
          <a:p>
            <a:pPr algn="just"/>
            <a:endParaRPr lang="pt-BR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Espaço Reservado para Conteúdo 14"/>
          <p:cNvSpPr>
            <a:spLocks noGrp="1"/>
          </p:cNvSpPr>
          <p:nvPr>
            <p:ph sz="half" idx="2"/>
          </p:nvPr>
        </p:nvSpPr>
        <p:spPr>
          <a:xfrm>
            <a:off x="644531" y="32883448"/>
            <a:ext cx="15557495" cy="974558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3"/>
          </p:nvPr>
        </p:nvSpPr>
        <p:spPr>
          <a:xfrm>
            <a:off x="16632042" y="6830705"/>
            <a:ext cx="15041338" cy="9227379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t">
            <a:normAutofit/>
          </a:bodyPr>
          <a:lstStyle/>
          <a:p>
            <a:pPr algn="just"/>
            <a:endParaRPr lang="pt-BR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Espaço Reservado para Conteúdo 16"/>
          <p:cNvSpPr>
            <a:spLocks noGrp="1"/>
          </p:cNvSpPr>
          <p:nvPr>
            <p:ph sz="quarter" idx="4"/>
          </p:nvPr>
        </p:nvSpPr>
        <p:spPr>
          <a:xfrm>
            <a:off x="16667605" y="32883448"/>
            <a:ext cx="15036313" cy="981759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648298" y="6136031"/>
            <a:ext cx="15580121" cy="694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16632042" y="6136031"/>
            <a:ext cx="15039639" cy="69467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METODOLOGIA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44531" y="16490731"/>
            <a:ext cx="31059387" cy="7967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RESULTADOS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648299" y="32043859"/>
            <a:ext cx="15525926" cy="8395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CONCLUSÃO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16632042" y="32043858"/>
            <a:ext cx="15039640" cy="8395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REFERÊNCIAS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1" y="-1"/>
            <a:ext cx="32404049" cy="5635035"/>
          </a:xfrm>
          <a:prstGeom prst="rect">
            <a:avLst/>
          </a:prstGeom>
          <a:solidFill>
            <a:srgbClr val="608E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                          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5227038" y="748644"/>
            <a:ext cx="218981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endParaRPr lang="pt-BR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9920957" y="2747452"/>
            <a:ext cx="126149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Autor(es)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6777021" y="4248677"/>
            <a:ext cx="1901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Informação institucional e email do(s) autor(es) correspondente(s)</a:t>
            </a:r>
            <a:endParaRPr lang="pt-B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939329" y="1386355"/>
            <a:ext cx="3552650" cy="28623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Logotipo da instituição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 flipH="1">
            <a:off x="1" y="-70066"/>
            <a:ext cx="1015663" cy="5635035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5400" b="1" dirty="0" smtClean="0">
                <a:latin typeface="Times New Roman" pitchFamily="18" charset="0"/>
                <a:cs typeface="Times New Roman" pitchFamily="18" charset="0"/>
              </a:rPr>
              <a:t> VII GEOSAÚDE</a:t>
            </a:r>
            <a:endParaRPr lang="pt-BR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664" y="110105"/>
            <a:ext cx="6865674" cy="545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144</TotalTime>
  <Words>25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</dc:creator>
  <cp:lastModifiedBy>Carlos</cp:lastModifiedBy>
  <cp:revision>24</cp:revision>
  <dcterms:created xsi:type="dcterms:W3CDTF">2015-07-22T12:13:17Z</dcterms:created>
  <dcterms:modified xsi:type="dcterms:W3CDTF">2015-07-23T12:14:39Z</dcterms:modified>
</cp:coreProperties>
</file>